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1"/>
  </p:notesMasterIdLst>
  <p:sldIdLst>
    <p:sldId id="256" r:id="rId2"/>
    <p:sldId id="259" r:id="rId3"/>
    <p:sldId id="258" r:id="rId4"/>
    <p:sldId id="257" r:id="rId5"/>
    <p:sldId id="261" r:id="rId6"/>
    <p:sldId id="265" r:id="rId7"/>
    <p:sldId id="264" r:id="rId8"/>
    <p:sldId id="270" r:id="rId9"/>
    <p:sldId id="262" r:id="rId1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2"/>
    </p:embeddedFont>
    <p:embeddedFont>
      <p:font typeface="Oxygen" panose="02000503000000000000" pitchFamily="2" charset="0"/>
      <p:regular r:id="rId13"/>
      <p:bold r:id="rId14"/>
    </p:embeddedFont>
    <p:embeddedFont>
      <p:font typeface="Oxygen Light" panose="02000303000000000000" pitchFamily="2" charset="0"/>
      <p:regular r:id="rId15"/>
      <p:bold r:id="rId16"/>
    </p:embeddedFont>
    <p:embeddedFont>
      <p:font typeface="Poiret One" panose="00000500000000000000" pitchFamily="2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5C52"/>
    <a:srgbClr val="B08980"/>
    <a:srgbClr val="D7BD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2918A1-283A-4129-9C34-3EDB17530C21}">
  <a:tblStyle styleId="{A72918A1-283A-4129-9C34-3EDB17530C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74" autoAdjust="0"/>
    <p:restoredTop sz="86441" autoAdjust="0"/>
  </p:normalViewPr>
  <p:slideViewPr>
    <p:cSldViewPr snapToGrid="0">
      <p:cViewPr varScale="1">
        <p:scale>
          <a:sx n="143" d="100"/>
          <a:sy n="143" d="100"/>
        </p:scale>
        <p:origin x="4302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25f85ca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25f85ca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439249f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c439249f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c439249f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c439249f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c439249f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c439249f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d20d076ce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d20d076ce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c439249f7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c439249f7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c439249f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c439249f7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c439249f7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c439249f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c439249f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c439249f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400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49000" y="970200"/>
            <a:ext cx="3852000" cy="24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400" b="1"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49000" y="3380700"/>
            <a:ext cx="3852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Oxygen"/>
                <a:ea typeface="Oxygen"/>
                <a:cs typeface="Oxygen"/>
                <a:sym typeface="Oxyge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 idx="2"/>
          </p:nvPr>
        </p:nvSpPr>
        <p:spPr>
          <a:xfrm>
            <a:off x="720000" y="29485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"/>
          </p:nvPr>
        </p:nvSpPr>
        <p:spPr>
          <a:xfrm>
            <a:off x="720000" y="3315275"/>
            <a:ext cx="23364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title" idx="3"/>
          </p:nvPr>
        </p:nvSpPr>
        <p:spPr>
          <a:xfrm>
            <a:off x="3403800" y="29485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4"/>
          </p:nvPr>
        </p:nvSpPr>
        <p:spPr>
          <a:xfrm>
            <a:off x="3403800" y="3315275"/>
            <a:ext cx="23364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5"/>
          </p:nvPr>
        </p:nvSpPr>
        <p:spPr>
          <a:xfrm>
            <a:off x="6087600" y="29485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6"/>
          </p:nvPr>
        </p:nvSpPr>
        <p:spPr>
          <a:xfrm>
            <a:off x="6087600" y="3315275"/>
            <a:ext cx="23364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9484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0" y="0"/>
            <a:ext cx="91439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 idx="2"/>
          </p:nvPr>
        </p:nvSpPr>
        <p:spPr>
          <a:xfrm>
            <a:off x="788550" y="1881312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1"/>
          </p:nvPr>
        </p:nvSpPr>
        <p:spPr>
          <a:xfrm>
            <a:off x="720013" y="2193175"/>
            <a:ext cx="24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 idx="3"/>
          </p:nvPr>
        </p:nvSpPr>
        <p:spPr>
          <a:xfrm>
            <a:off x="3419250" y="1881312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4"/>
          </p:nvPr>
        </p:nvSpPr>
        <p:spPr>
          <a:xfrm>
            <a:off x="3331962" y="2193175"/>
            <a:ext cx="24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 idx="5"/>
          </p:nvPr>
        </p:nvSpPr>
        <p:spPr>
          <a:xfrm>
            <a:off x="788550" y="3749587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6"/>
          </p:nvPr>
        </p:nvSpPr>
        <p:spPr>
          <a:xfrm>
            <a:off x="720000" y="4061350"/>
            <a:ext cx="24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title" idx="7"/>
          </p:nvPr>
        </p:nvSpPr>
        <p:spPr>
          <a:xfrm>
            <a:off x="3419250" y="3749587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8"/>
          </p:nvPr>
        </p:nvSpPr>
        <p:spPr>
          <a:xfrm>
            <a:off x="3331950" y="4061350"/>
            <a:ext cx="24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 idx="9"/>
          </p:nvPr>
        </p:nvSpPr>
        <p:spPr>
          <a:xfrm>
            <a:off x="6049924" y="1881312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3"/>
          </p:nvPr>
        </p:nvSpPr>
        <p:spPr>
          <a:xfrm>
            <a:off x="5981387" y="2193175"/>
            <a:ext cx="24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 idx="14"/>
          </p:nvPr>
        </p:nvSpPr>
        <p:spPr>
          <a:xfrm>
            <a:off x="6049924" y="3749587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15"/>
          </p:nvPr>
        </p:nvSpPr>
        <p:spPr>
          <a:xfrm>
            <a:off x="5981374" y="4061350"/>
            <a:ext cx="24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2838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39007" y="2342625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138900" y="1106175"/>
            <a:ext cx="3285000" cy="12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139001" y="3323950"/>
            <a:ext cx="3285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xygen"/>
              <a:buChar char="●"/>
              <a:defRPr sz="1400"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●"/>
              <a:defRPr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●"/>
              <a:defRPr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703800" y="2491350"/>
            <a:ext cx="3494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913600" y="2491350"/>
            <a:ext cx="3510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03800" y="3001175"/>
            <a:ext cx="34941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913600" y="3001175"/>
            <a:ext cx="35103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2433000" y="1371169"/>
            <a:ext cx="4278000" cy="8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2433000" y="2441425"/>
            <a:ext cx="42780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433000" y="1330038"/>
            <a:ext cx="4278000" cy="16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775600" y="3100075"/>
            <a:ext cx="3592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28044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8952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20000" y="3177110"/>
            <a:ext cx="2336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/>
          </p:nvPr>
        </p:nvSpPr>
        <p:spPr>
          <a:xfrm>
            <a:off x="3403800" y="28044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58952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3403800" y="3177110"/>
            <a:ext cx="2336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/>
          </p:nvPr>
        </p:nvSpPr>
        <p:spPr>
          <a:xfrm>
            <a:off x="6087600" y="28044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58952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6087600" y="3177110"/>
            <a:ext cx="2336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8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Char char="●"/>
              <a:defRPr sz="1800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8" r:id="rId7"/>
    <p:sldLayoutId id="2147483659" r:id="rId8"/>
    <p:sldLayoutId id="2147483675" r:id="rId9"/>
    <p:sldLayoutId id="2147483676" r:id="rId10"/>
    <p:sldLayoutId id="2147483677" r:id="rId11"/>
    <p:sldLayoutId id="2147483680" r:id="rId12"/>
    <p:sldLayoutId id="214748368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>
            <a:spLocks noGrp="1"/>
          </p:cNvSpPr>
          <p:nvPr>
            <p:ph type="ctrTitle"/>
          </p:nvPr>
        </p:nvSpPr>
        <p:spPr>
          <a:xfrm>
            <a:off x="3161211" y="1181089"/>
            <a:ext cx="4696098" cy="19606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i="0" dirty="0">
                <a:effectLst/>
                <a:latin typeface="Poiret One" panose="00000500000000000000" pitchFamily="2" charset="0"/>
              </a:rPr>
              <a:t>PROGETTAZIONE E SVILUPPO</a:t>
            </a:r>
            <a:br>
              <a:rPr lang="it-IT" sz="2400" i="0" dirty="0">
                <a:effectLst/>
                <a:latin typeface="Poiret One" panose="00000500000000000000" pitchFamily="2" charset="0"/>
              </a:rPr>
            </a:br>
            <a:r>
              <a:rPr lang="it-IT" sz="2400" i="0" dirty="0">
                <a:effectLst/>
                <a:latin typeface="Poiret One" panose="00000500000000000000" pitchFamily="2" charset="0"/>
              </a:rPr>
              <a:t>DI UNA WEB APP </a:t>
            </a:r>
            <a:br>
              <a:rPr lang="it-IT" sz="2400" i="0" dirty="0">
                <a:effectLst/>
                <a:latin typeface="Poiret One" panose="00000500000000000000" pitchFamily="2" charset="0"/>
              </a:rPr>
            </a:br>
            <a:r>
              <a:rPr lang="it-IT" sz="2400" i="0" dirty="0">
                <a:effectLst/>
                <a:latin typeface="Poiret One" panose="00000500000000000000" pitchFamily="2" charset="0"/>
              </a:rPr>
              <a:t>PER LA FRUIZIONE DEI </a:t>
            </a:r>
            <a:br>
              <a:rPr lang="it-IT" sz="2400" i="0" dirty="0">
                <a:effectLst/>
                <a:latin typeface="Poiret One" panose="00000500000000000000" pitchFamily="2" charset="0"/>
              </a:rPr>
            </a:br>
            <a:r>
              <a:rPr lang="it-IT" sz="2400" i="0" dirty="0">
                <a:effectLst/>
                <a:latin typeface="Poiret One" panose="00000500000000000000" pitchFamily="2" charset="0"/>
              </a:rPr>
              <a:t>PERCORSI ESCURSIONISTICI DELLA REGIONE EMILIA -ROMAGNA</a:t>
            </a:r>
            <a:endParaRPr lang="en-US" sz="2400" dirty="0">
              <a:solidFill>
                <a:schemeClr val="accent1"/>
              </a:solidFill>
              <a:latin typeface="Poiret One" panose="00000500000000000000" pitchFamily="2" charset="0"/>
            </a:endParaRPr>
          </a:p>
        </p:txBody>
      </p:sp>
      <p:sp>
        <p:nvSpPr>
          <p:cNvPr id="168" name="Google Shape;168;p34"/>
          <p:cNvSpPr txBox="1">
            <a:spLocks noGrp="1"/>
          </p:cNvSpPr>
          <p:nvPr>
            <p:ph type="subTitle" idx="1"/>
          </p:nvPr>
        </p:nvSpPr>
        <p:spPr>
          <a:xfrm>
            <a:off x="5747229" y="3261921"/>
            <a:ext cx="2240709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45C52"/>
                </a:solidFill>
              </a:rPr>
              <a:t>Presentata da:</a:t>
            </a:r>
            <a:br>
              <a:rPr lang="en" dirty="0">
                <a:solidFill>
                  <a:srgbClr val="845C52"/>
                </a:solidFill>
              </a:rPr>
            </a:br>
            <a:r>
              <a:rPr lang="en" dirty="0">
                <a:solidFill>
                  <a:srgbClr val="845C52"/>
                </a:solidFill>
              </a:rPr>
              <a:t>Samuele De Tuglie</a:t>
            </a:r>
            <a:endParaRPr dirty="0">
              <a:solidFill>
                <a:srgbClr val="845C52"/>
              </a:solidFill>
            </a:endParaRPr>
          </a:p>
        </p:txBody>
      </p:sp>
      <p:sp>
        <p:nvSpPr>
          <p:cNvPr id="2" name="Google Shape;168;p34">
            <a:extLst>
              <a:ext uri="{FF2B5EF4-FFF2-40B4-BE49-F238E27FC236}">
                <a16:creationId xmlns:a16="http://schemas.microsoft.com/office/drawing/2014/main" id="{075B221D-8281-C436-BB99-2AA3FF939000}"/>
              </a:ext>
            </a:extLst>
          </p:cNvPr>
          <p:cNvSpPr txBox="1">
            <a:spLocks/>
          </p:cNvSpPr>
          <p:nvPr/>
        </p:nvSpPr>
        <p:spPr>
          <a:xfrm>
            <a:off x="2511449" y="3282894"/>
            <a:ext cx="2643233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 algn="l"/>
            <a:r>
              <a:rPr lang="en-US" dirty="0">
                <a:solidFill>
                  <a:srgbClr val="845C52"/>
                </a:solidFill>
              </a:rPr>
              <a:t>Relatore:</a:t>
            </a:r>
            <a:br>
              <a:rPr lang="en-US" dirty="0">
                <a:solidFill>
                  <a:srgbClr val="845C52"/>
                </a:solidFill>
              </a:rPr>
            </a:br>
            <a:r>
              <a:rPr lang="en-US" dirty="0">
                <a:solidFill>
                  <a:srgbClr val="845C52"/>
                </a:solidFill>
              </a:rPr>
              <a:t>Dott. Giovanni Delnevo</a:t>
            </a:r>
          </a:p>
        </p:txBody>
      </p:sp>
      <p:sp>
        <p:nvSpPr>
          <p:cNvPr id="3" name="Google Shape;168;p34">
            <a:extLst>
              <a:ext uri="{FF2B5EF4-FFF2-40B4-BE49-F238E27FC236}">
                <a16:creationId xmlns:a16="http://schemas.microsoft.com/office/drawing/2014/main" id="{6606C0FC-3005-3A3D-010B-CF08A40726CD}"/>
              </a:ext>
            </a:extLst>
          </p:cNvPr>
          <p:cNvSpPr txBox="1">
            <a:spLocks/>
          </p:cNvSpPr>
          <p:nvPr/>
        </p:nvSpPr>
        <p:spPr>
          <a:xfrm>
            <a:off x="4340967" y="4216690"/>
            <a:ext cx="2336581" cy="574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 algn="ctr"/>
            <a:r>
              <a:rPr lang="en-US" sz="1300" dirty="0" err="1">
                <a:solidFill>
                  <a:srgbClr val="845C52"/>
                </a:solidFill>
                <a:sym typeface="Poiret One"/>
              </a:rPr>
              <a:t>Sessione</a:t>
            </a:r>
            <a:r>
              <a:rPr lang="en-US" sz="1300" dirty="0">
                <a:solidFill>
                  <a:srgbClr val="845C52"/>
                </a:solidFill>
                <a:sym typeface="Poiret One"/>
              </a:rPr>
              <a:t> II</a:t>
            </a:r>
          </a:p>
          <a:p>
            <a:pPr marL="0" indent="0" algn="ctr"/>
            <a:r>
              <a:rPr lang="en-US" sz="1300" dirty="0">
                <a:solidFill>
                  <a:srgbClr val="845C52"/>
                </a:solidFill>
                <a:sym typeface="Poiret One"/>
              </a:rPr>
              <a:t>Anno </a:t>
            </a:r>
            <a:r>
              <a:rPr lang="en-US" sz="1300" dirty="0" err="1">
                <a:solidFill>
                  <a:srgbClr val="845C52"/>
                </a:solidFill>
                <a:sym typeface="Poiret One"/>
              </a:rPr>
              <a:t>Academico</a:t>
            </a:r>
            <a:r>
              <a:rPr lang="en-US" sz="1300" dirty="0">
                <a:solidFill>
                  <a:srgbClr val="845C52"/>
                </a:solidFill>
                <a:sym typeface="Poiret One"/>
              </a:rPr>
              <a:t> 2022-2023</a:t>
            </a:r>
          </a:p>
        </p:txBody>
      </p:sp>
      <p:sp>
        <p:nvSpPr>
          <p:cNvPr id="4" name="Google Shape;168;p34">
            <a:extLst>
              <a:ext uri="{FF2B5EF4-FFF2-40B4-BE49-F238E27FC236}">
                <a16:creationId xmlns:a16="http://schemas.microsoft.com/office/drawing/2014/main" id="{CD0A7DCB-2639-8B6B-B7CD-64F7D27D4399}"/>
              </a:ext>
            </a:extLst>
          </p:cNvPr>
          <p:cNvSpPr txBox="1">
            <a:spLocks/>
          </p:cNvSpPr>
          <p:nvPr/>
        </p:nvSpPr>
        <p:spPr>
          <a:xfrm>
            <a:off x="3391266" y="409462"/>
            <a:ext cx="4235985" cy="59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 algn="ctr"/>
            <a:r>
              <a:rPr lang="it-IT" sz="1100" dirty="0">
                <a:solidFill>
                  <a:srgbClr val="845C52"/>
                </a:solidFill>
              </a:rPr>
              <a:t>DIPARTIMENTO DI INFORMATICA – SCIENZA E INGEGNERIA </a:t>
            </a:r>
            <a:br>
              <a:rPr lang="it-IT" sz="1100" dirty="0">
                <a:solidFill>
                  <a:srgbClr val="845C52"/>
                </a:solidFill>
              </a:rPr>
            </a:br>
            <a:r>
              <a:rPr lang="it-IT" sz="1100" dirty="0">
                <a:solidFill>
                  <a:srgbClr val="845C52"/>
                </a:solidFill>
              </a:rPr>
              <a:t>Corso di Laurea in Ingegneria e Scienze Informatiche </a:t>
            </a:r>
            <a:endParaRPr lang="en-US" sz="1100" dirty="0">
              <a:solidFill>
                <a:srgbClr val="845C52"/>
              </a:solidFill>
              <a:sym typeface="Poiret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0" y="285009"/>
            <a:ext cx="9144000" cy="988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Scopo dell’applicazione</a:t>
            </a:r>
            <a:endParaRPr sz="4000" dirty="0"/>
          </a:p>
        </p:txBody>
      </p:sp>
      <p:sp>
        <p:nvSpPr>
          <p:cNvPr id="200" name="Google Shape;200;p37"/>
          <p:cNvSpPr txBox="1">
            <a:spLocks noGrp="1"/>
          </p:cNvSpPr>
          <p:nvPr>
            <p:ph type="subTitle" idx="1"/>
          </p:nvPr>
        </p:nvSpPr>
        <p:spPr>
          <a:xfrm>
            <a:off x="787036" y="1356184"/>
            <a:ext cx="7569927" cy="3055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n" sz="1500" dirty="0">
                <a:solidFill>
                  <a:srgbClr val="845C52"/>
                </a:solidFill>
              </a:rPr>
              <a:t>Lo scopo di questo progetto di tesi è la realizzazione di una piattaforma web dedicata agli escursionisti della regione Emilia-Romagna, con le seguenti funzioni: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500" dirty="0">
                <a:solidFill>
                  <a:srgbClr val="845C52"/>
                </a:solidFill>
              </a:rPr>
              <a:t>Visualizzazione di una mappa </a:t>
            </a:r>
            <a:r>
              <a:rPr lang="en-US" sz="1500" dirty="0">
                <a:solidFill>
                  <a:srgbClr val="845C52"/>
                </a:solidFill>
              </a:rPr>
              <a:t>in cui </a:t>
            </a:r>
            <a:r>
              <a:rPr lang="it-IT" sz="1500" dirty="0">
                <a:solidFill>
                  <a:srgbClr val="845C52"/>
                </a:solidFill>
              </a:rPr>
              <a:t>sono</a:t>
            </a:r>
            <a:r>
              <a:rPr lang="en-US" sz="1500" dirty="0">
                <a:solidFill>
                  <a:srgbClr val="845C52"/>
                </a:solidFill>
              </a:rPr>
              <a:t> </a:t>
            </a:r>
            <a:r>
              <a:rPr lang="it-IT" sz="1500" dirty="0">
                <a:solidFill>
                  <a:srgbClr val="845C52"/>
                </a:solidFill>
              </a:rPr>
              <a:t>presenti</a:t>
            </a:r>
            <a:r>
              <a:rPr lang="en-US" sz="1500" dirty="0">
                <a:solidFill>
                  <a:srgbClr val="845C52"/>
                </a:solidFill>
              </a:rPr>
              <a:t> </a:t>
            </a:r>
            <a:r>
              <a:rPr lang="it-IT" sz="1500" dirty="0">
                <a:solidFill>
                  <a:srgbClr val="845C52"/>
                </a:solidFill>
              </a:rPr>
              <a:t>i</a:t>
            </a:r>
            <a:r>
              <a:rPr lang="en-US" sz="1500" dirty="0">
                <a:solidFill>
                  <a:srgbClr val="845C52"/>
                </a:solidFill>
              </a:rPr>
              <a:t> </a:t>
            </a:r>
            <a:r>
              <a:rPr lang="en-US" sz="1500" dirty="0" err="1">
                <a:solidFill>
                  <a:srgbClr val="845C52"/>
                </a:solidFill>
              </a:rPr>
              <a:t>percorsi</a:t>
            </a:r>
            <a:r>
              <a:rPr lang="en-US" sz="1500" dirty="0">
                <a:solidFill>
                  <a:srgbClr val="845C52"/>
                </a:solidFill>
              </a:rPr>
              <a:t> </a:t>
            </a:r>
            <a:r>
              <a:rPr lang="en-US" sz="1500" dirty="0" err="1">
                <a:solidFill>
                  <a:srgbClr val="845C52"/>
                </a:solidFill>
              </a:rPr>
              <a:t>escursionistici</a:t>
            </a:r>
            <a:r>
              <a:rPr lang="en-US" sz="1500" dirty="0">
                <a:solidFill>
                  <a:srgbClr val="845C52"/>
                </a:solidFill>
              </a:rPr>
              <a:t> e </a:t>
            </a:r>
            <a:r>
              <a:rPr lang="en-US" sz="1500" dirty="0" err="1">
                <a:solidFill>
                  <a:srgbClr val="845C52"/>
                </a:solidFill>
              </a:rPr>
              <a:t>i</a:t>
            </a:r>
            <a:r>
              <a:rPr lang="en-US" sz="1500" dirty="0">
                <a:solidFill>
                  <a:srgbClr val="845C52"/>
                </a:solidFill>
              </a:rPr>
              <a:t> </a:t>
            </a:r>
            <a:r>
              <a:rPr lang="en-US" sz="1500" dirty="0" err="1">
                <a:solidFill>
                  <a:srgbClr val="845C52"/>
                </a:solidFill>
              </a:rPr>
              <a:t>punti</a:t>
            </a:r>
            <a:r>
              <a:rPr lang="en-US" sz="1500" dirty="0">
                <a:solidFill>
                  <a:srgbClr val="845C52"/>
                </a:solidFill>
              </a:rPr>
              <a:t> di interesse (come per </a:t>
            </a:r>
            <a:r>
              <a:rPr lang="en-US" sz="1500" dirty="0" err="1">
                <a:solidFill>
                  <a:srgbClr val="845C52"/>
                </a:solidFill>
              </a:rPr>
              <a:t>esempio</a:t>
            </a:r>
            <a:r>
              <a:rPr lang="en-US" sz="1500" dirty="0">
                <a:solidFill>
                  <a:srgbClr val="845C52"/>
                </a:solidFill>
              </a:rPr>
              <a:t> </a:t>
            </a:r>
            <a:r>
              <a:rPr lang="en-US" sz="1500" dirty="0" err="1">
                <a:solidFill>
                  <a:srgbClr val="845C52"/>
                </a:solidFill>
              </a:rPr>
              <a:t>musei</a:t>
            </a:r>
            <a:r>
              <a:rPr lang="en-US" sz="1500" dirty="0">
                <a:solidFill>
                  <a:srgbClr val="845C52"/>
                </a:solidFill>
              </a:rPr>
              <a:t>, </a:t>
            </a:r>
            <a:r>
              <a:rPr lang="en-US" sz="1500" dirty="0" err="1">
                <a:solidFill>
                  <a:srgbClr val="845C52"/>
                </a:solidFill>
              </a:rPr>
              <a:t>farmacie</a:t>
            </a:r>
            <a:r>
              <a:rPr lang="en-US" sz="1500" dirty="0">
                <a:solidFill>
                  <a:srgbClr val="845C52"/>
                </a:solidFill>
              </a:rPr>
              <a:t>, </a:t>
            </a:r>
            <a:r>
              <a:rPr lang="en-US" sz="1500" dirty="0" err="1">
                <a:solidFill>
                  <a:srgbClr val="845C52"/>
                </a:solidFill>
              </a:rPr>
              <a:t>ostelli</a:t>
            </a:r>
            <a:r>
              <a:rPr lang="en-US" sz="1500" dirty="0">
                <a:solidFill>
                  <a:srgbClr val="845C52"/>
                </a:solidFill>
              </a:rPr>
              <a:t>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rgbClr val="845C52"/>
                </a:solidFill>
              </a:rPr>
              <a:t>Possibilità</a:t>
            </a:r>
            <a:r>
              <a:rPr lang="en-US" sz="1500" dirty="0">
                <a:solidFill>
                  <a:srgbClr val="845C52"/>
                </a:solidFill>
              </a:rPr>
              <a:t> di </a:t>
            </a:r>
            <a:r>
              <a:rPr lang="en-US" sz="1500" dirty="0" err="1">
                <a:solidFill>
                  <a:srgbClr val="845C52"/>
                </a:solidFill>
              </a:rPr>
              <a:t>registrazione</a:t>
            </a:r>
            <a:r>
              <a:rPr lang="en-US" sz="1500" dirty="0">
                <a:solidFill>
                  <a:srgbClr val="845C52"/>
                </a:solidFill>
              </a:rPr>
              <a:t> e accesso per </a:t>
            </a:r>
            <a:r>
              <a:rPr lang="en-US" sz="1500" dirty="0" err="1">
                <a:solidFill>
                  <a:srgbClr val="845C52"/>
                </a:solidFill>
              </a:rPr>
              <a:t>ogni</a:t>
            </a:r>
            <a:r>
              <a:rPr lang="en-US" sz="1500" dirty="0">
                <a:solidFill>
                  <a:srgbClr val="845C52"/>
                </a:solidFill>
              </a:rPr>
              <a:t> </a:t>
            </a:r>
            <a:r>
              <a:rPr lang="en-US" sz="1500" dirty="0" err="1">
                <a:solidFill>
                  <a:srgbClr val="845C52"/>
                </a:solidFill>
              </a:rPr>
              <a:t>utente</a:t>
            </a:r>
            <a:r>
              <a:rPr lang="en-US" sz="1500" dirty="0">
                <a:solidFill>
                  <a:srgbClr val="845C52"/>
                </a:solidFill>
              </a:rPr>
              <a:t> per </a:t>
            </a:r>
            <a:r>
              <a:rPr lang="en-US" sz="1500" dirty="0" err="1">
                <a:solidFill>
                  <a:srgbClr val="845C52"/>
                </a:solidFill>
              </a:rPr>
              <a:t>salvare</a:t>
            </a:r>
            <a:r>
              <a:rPr lang="en-US" sz="1500" dirty="0">
                <a:solidFill>
                  <a:srgbClr val="845C52"/>
                </a:solidFill>
              </a:rPr>
              <a:t> </a:t>
            </a:r>
            <a:r>
              <a:rPr lang="en-US" sz="1500" dirty="0" err="1">
                <a:solidFill>
                  <a:srgbClr val="845C52"/>
                </a:solidFill>
              </a:rPr>
              <a:t>i</a:t>
            </a:r>
            <a:r>
              <a:rPr lang="en-US" sz="1500" dirty="0">
                <a:solidFill>
                  <a:srgbClr val="845C52"/>
                </a:solidFill>
              </a:rPr>
              <a:t> </a:t>
            </a:r>
            <a:r>
              <a:rPr lang="en-US" sz="1500" dirty="0" err="1">
                <a:solidFill>
                  <a:srgbClr val="845C52"/>
                </a:solidFill>
              </a:rPr>
              <a:t>punti</a:t>
            </a:r>
            <a:r>
              <a:rPr lang="en-US" sz="1500" dirty="0">
                <a:solidFill>
                  <a:srgbClr val="845C52"/>
                </a:solidFill>
              </a:rPr>
              <a:t> di interesse </a:t>
            </a:r>
            <a:r>
              <a:rPr lang="en-US" sz="1500" dirty="0" err="1">
                <a:solidFill>
                  <a:srgbClr val="845C52"/>
                </a:solidFill>
              </a:rPr>
              <a:t>preferiti</a:t>
            </a:r>
            <a:r>
              <a:rPr lang="en-US" sz="1500" dirty="0">
                <a:solidFill>
                  <a:srgbClr val="845C52"/>
                </a:solidFill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500" dirty="0">
                <a:solidFill>
                  <a:srgbClr val="845C52"/>
                </a:solidFill>
              </a:rPr>
              <a:t>Possibilità di poter aggiungere </a:t>
            </a:r>
            <a:r>
              <a:rPr lang="it-IT" sz="1500" dirty="0">
                <a:solidFill>
                  <a:srgbClr val="845C52"/>
                </a:solidFill>
              </a:rPr>
              <a:t>informazioni aggiuntive sui vari punti di interessi.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rgbClr val="845C52"/>
                </a:solidFill>
              </a:rPr>
              <a:t>La possibilità agli amministratori della piattaforma di gestire le informazioni inserite dagli utenti e di poter aggiornare manualmente il database.</a:t>
            </a:r>
            <a:endParaRPr lang="en" sz="1500" dirty="0">
              <a:solidFill>
                <a:srgbClr val="845C5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F7B43AC-53AB-F1A4-122E-49B82AED7516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0" y="333990"/>
            <a:ext cx="9144000" cy="879043"/>
          </a:xfrm>
        </p:spPr>
        <p:txBody>
          <a:bodyPr/>
          <a:lstStyle/>
          <a:p>
            <a:r>
              <a:rPr lang="en-US" sz="4000" dirty="0"/>
              <a:t>Linguaggi usati</a:t>
            </a:r>
            <a:endParaRPr lang="it-IT" sz="4000" dirty="0"/>
          </a:p>
        </p:txBody>
      </p:sp>
      <p:sp>
        <p:nvSpPr>
          <p:cNvPr id="22" name="Titolo 2">
            <a:extLst>
              <a:ext uri="{FF2B5EF4-FFF2-40B4-BE49-F238E27FC236}">
                <a16:creationId xmlns:a16="http://schemas.microsoft.com/office/drawing/2014/main" id="{8EA50C1B-A85A-D00C-6317-3DC14216FE42}"/>
              </a:ext>
            </a:extLst>
          </p:cNvPr>
          <p:cNvSpPr txBox="1">
            <a:spLocks/>
          </p:cNvSpPr>
          <p:nvPr/>
        </p:nvSpPr>
        <p:spPr>
          <a:xfrm>
            <a:off x="720000" y="1428571"/>
            <a:ext cx="2743426" cy="216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4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b="0" dirty="0">
                <a:solidFill>
                  <a:srgbClr val="845C52"/>
                </a:solidFill>
                <a:latin typeface="Oxygen" panose="02000503000000000000" pitchFamily="2" charset="0"/>
              </a:rPr>
              <a:t>Front-end</a:t>
            </a:r>
            <a:br>
              <a:rPr lang="en-US" b="0" dirty="0">
                <a:solidFill>
                  <a:srgbClr val="845C52"/>
                </a:solidFill>
                <a:latin typeface="Oxygen" panose="02000503000000000000" pitchFamily="2" charset="0"/>
              </a:rPr>
            </a:br>
            <a:endParaRPr lang="en-US" sz="2000" b="0" dirty="0">
              <a:solidFill>
                <a:srgbClr val="845C52"/>
              </a:solidFill>
              <a:latin typeface="Oxygen" panose="02000503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rgbClr val="845C52"/>
                </a:solidFill>
                <a:latin typeface="Oxygen" panose="02000503000000000000" pitchFamily="2" charset="0"/>
              </a:rPr>
              <a:t>Vue.js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rgbClr val="845C52"/>
                </a:solidFill>
                <a:latin typeface="Oxygen" panose="02000503000000000000" pitchFamily="2" charset="0"/>
              </a:rPr>
              <a:t>HTML 5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rgbClr val="845C52"/>
                </a:solidFill>
                <a:latin typeface="Oxygen" panose="02000503000000000000" pitchFamily="2" charset="0"/>
              </a:rPr>
              <a:t>CSS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rgbClr val="845C52"/>
                </a:solidFill>
                <a:latin typeface="Oxygen" panose="02000503000000000000" pitchFamily="2" charset="0"/>
              </a:rPr>
              <a:t>JavaScript</a:t>
            </a:r>
            <a:endParaRPr lang="en-US" b="0" dirty="0">
              <a:solidFill>
                <a:srgbClr val="845C52"/>
              </a:solidFill>
              <a:latin typeface="Oxygen" panose="02000503000000000000" pitchFamily="2" charset="0"/>
            </a:endParaRPr>
          </a:p>
        </p:txBody>
      </p:sp>
      <p:pic>
        <p:nvPicPr>
          <p:cNvPr id="1026" name="Picture 2" descr="Vue.js Logo PNG Vector (SVG) Free Download">
            <a:extLst>
              <a:ext uri="{FF2B5EF4-FFF2-40B4-BE49-F238E27FC236}">
                <a16:creationId xmlns:a16="http://schemas.microsoft.com/office/drawing/2014/main" id="{CD7E6E23-2FE7-314F-8E4F-93EE80B1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37408" y="2253361"/>
            <a:ext cx="308610" cy="26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vaScript PNG, Transparent JS Logo Free Download - Free Transparent PNG  Logos">
            <a:extLst>
              <a:ext uri="{FF2B5EF4-FFF2-40B4-BE49-F238E27FC236}">
                <a16:creationId xmlns:a16="http://schemas.microsoft.com/office/drawing/2014/main" id="{7A76001A-4077-5FEF-5505-279163DF0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248" y="3146385"/>
            <a:ext cx="569237" cy="32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F767056-F330-B496-8BF2-B4B545120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997" y="2530508"/>
            <a:ext cx="266433" cy="26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ss3, html, logo, social, social media icon - Free download">
            <a:extLst>
              <a:ext uri="{FF2B5EF4-FFF2-40B4-BE49-F238E27FC236}">
                <a16:creationId xmlns:a16="http://schemas.microsoft.com/office/drawing/2014/main" id="{79DDED15-C6C0-97E1-B3C8-C77D95B99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55" y="2805492"/>
            <a:ext cx="340893" cy="34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olo 2">
            <a:extLst>
              <a:ext uri="{FF2B5EF4-FFF2-40B4-BE49-F238E27FC236}">
                <a16:creationId xmlns:a16="http://schemas.microsoft.com/office/drawing/2014/main" id="{23B998E8-204C-2961-ABC4-C9B1C3E8AD2B}"/>
              </a:ext>
            </a:extLst>
          </p:cNvPr>
          <p:cNvSpPr txBox="1">
            <a:spLocks/>
          </p:cNvSpPr>
          <p:nvPr/>
        </p:nvSpPr>
        <p:spPr>
          <a:xfrm>
            <a:off x="4686719" y="1428569"/>
            <a:ext cx="2743426" cy="243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4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b="0" dirty="0">
                <a:solidFill>
                  <a:srgbClr val="845C52"/>
                </a:solidFill>
                <a:latin typeface="Oxygen" panose="02000503000000000000" pitchFamily="2" charset="0"/>
              </a:rPr>
              <a:t>Back-end</a:t>
            </a:r>
            <a:br>
              <a:rPr lang="en-US" b="0" dirty="0">
                <a:solidFill>
                  <a:srgbClr val="845C52"/>
                </a:solidFill>
                <a:latin typeface="Oxygen" panose="02000503000000000000" pitchFamily="2" charset="0"/>
              </a:rPr>
            </a:br>
            <a:endParaRPr lang="en-US" sz="2000" b="0" dirty="0">
              <a:solidFill>
                <a:srgbClr val="845C52"/>
              </a:solidFill>
              <a:latin typeface="Oxygen" panose="02000503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rgbClr val="845C52"/>
                </a:solidFill>
                <a:latin typeface="Oxygen" panose="02000503000000000000" pitchFamily="2" charset="0"/>
              </a:rPr>
              <a:t>PHP</a:t>
            </a:r>
            <a:br>
              <a:rPr lang="en-US" b="0" dirty="0">
                <a:solidFill>
                  <a:srgbClr val="845C52"/>
                </a:solidFill>
                <a:latin typeface="Oxygen" panose="02000503000000000000" pitchFamily="2" charset="0"/>
              </a:rPr>
            </a:br>
            <a:br>
              <a:rPr lang="en-US" b="0" dirty="0">
                <a:solidFill>
                  <a:srgbClr val="845C52"/>
                </a:solidFill>
                <a:latin typeface="Oxygen" panose="02000503000000000000" pitchFamily="2" charset="0"/>
              </a:rPr>
            </a:br>
            <a:endParaRPr lang="en-US" b="0" dirty="0">
              <a:solidFill>
                <a:srgbClr val="845C52"/>
              </a:solidFill>
              <a:latin typeface="Oxygen" panose="02000503000000000000" pitchFamily="2" charset="0"/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7220B6AE-7CCB-E391-8AAC-27501C8A8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824" y="2188892"/>
            <a:ext cx="476944" cy="25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>
            <a:spLocks noGrp="1"/>
          </p:cNvSpPr>
          <p:nvPr>
            <p:ph type="title"/>
          </p:nvPr>
        </p:nvSpPr>
        <p:spPr>
          <a:xfrm>
            <a:off x="5756379" y="1588155"/>
            <a:ext cx="2560321" cy="1967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/>
              <a:t>Struttura</a:t>
            </a:r>
            <a:br>
              <a:rPr lang="en-US" sz="4000" dirty="0"/>
            </a:br>
            <a:r>
              <a:rPr lang="en-US" sz="4000" dirty="0"/>
              <a:t>del</a:t>
            </a:r>
            <a:br>
              <a:rPr lang="en-US" sz="4000" dirty="0"/>
            </a:br>
            <a:r>
              <a:rPr lang="en-US" sz="4000" dirty="0"/>
              <a:t>database</a:t>
            </a:r>
            <a:endParaRPr sz="4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BB9C518-7725-4CC4-E72E-834005B13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00" y="516165"/>
            <a:ext cx="4397842" cy="41111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13EA215-9B1B-DF23-D60A-24D085212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60"/>
            <a:ext cx="9144000" cy="790303"/>
          </a:xfrm>
        </p:spPr>
        <p:txBody>
          <a:bodyPr/>
          <a:lstStyle/>
          <a:p>
            <a:r>
              <a:rPr lang="it-IT" sz="4000" dirty="0"/>
              <a:t>Pagina principale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D3BF909-AF0E-B745-9A98-A4ACDE3F9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231" y="1134589"/>
            <a:ext cx="5403537" cy="34910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olo 2">
            <a:extLst>
              <a:ext uri="{FF2B5EF4-FFF2-40B4-BE49-F238E27FC236}">
                <a16:creationId xmlns:a16="http://schemas.microsoft.com/office/drawing/2014/main" id="{BBA55F11-4D29-B2A4-4AE9-B819AA096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60"/>
            <a:ext cx="9144000" cy="790303"/>
          </a:xfrm>
        </p:spPr>
        <p:txBody>
          <a:bodyPr/>
          <a:lstStyle/>
          <a:p>
            <a:r>
              <a:rPr lang="it-IT" sz="4000" dirty="0"/>
              <a:t>Informazioni punti di interesse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600333B-9935-DBE9-3788-78EA396EE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231" y="1128056"/>
            <a:ext cx="5403538" cy="34910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/>
          <p:nvPr/>
        </p:nvSpPr>
        <p:spPr>
          <a:xfrm rot="10800000">
            <a:off x="-10193962" y="-4404443"/>
            <a:ext cx="97828" cy="71043"/>
          </a:xfrm>
          <a:custGeom>
            <a:avLst/>
            <a:gdLst/>
            <a:ahLst/>
            <a:cxnLst/>
            <a:rect l="l" t="t" r="r" b="b"/>
            <a:pathLst>
              <a:path w="10891" h="7909" extrusionOk="0">
                <a:moveTo>
                  <a:pt x="1188" y="1567"/>
                </a:moveTo>
                <a:lnTo>
                  <a:pt x="1289" y="1580"/>
                </a:lnTo>
                <a:lnTo>
                  <a:pt x="1390" y="1592"/>
                </a:lnTo>
                <a:lnTo>
                  <a:pt x="1516" y="1618"/>
                </a:lnTo>
                <a:lnTo>
                  <a:pt x="1643" y="1668"/>
                </a:lnTo>
                <a:lnTo>
                  <a:pt x="1782" y="1719"/>
                </a:lnTo>
                <a:lnTo>
                  <a:pt x="1946" y="1794"/>
                </a:lnTo>
                <a:lnTo>
                  <a:pt x="2034" y="1908"/>
                </a:lnTo>
                <a:lnTo>
                  <a:pt x="2123" y="2009"/>
                </a:lnTo>
                <a:lnTo>
                  <a:pt x="2199" y="2136"/>
                </a:lnTo>
                <a:lnTo>
                  <a:pt x="2274" y="2249"/>
                </a:lnTo>
                <a:lnTo>
                  <a:pt x="2337" y="2376"/>
                </a:lnTo>
                <a:lnTo>
                  <a:pt x="2401" y="2502"/>
                </a:lnTo>
                <a:lnTo>
                  <a:pt x="2451" y="2628"/>
                </a:lnTo>
                <a:lnTo>
                  <a:pt x="2489" y="2767"/>
                </a:lnTo>
                <a:lnTo>
                  <a:pt x="2578" y="3020"/>
                </a:lnTo>
                <a:lnTo>
                  <a:pt x="2653" y="3285"/>
                </a:lnTo>
                <a:lnTo>
                  <a:pt x="2716" y="3550"/>
                </a:lnTo>
                <a:lnTo>
                  <a:pt x="2767" y="3816"/>
                </a:lnTo>
                <a:lnTo>
                  <a:pt x="2805" y="4081"/>
                </a:lnTo>
                <a:lnTo>
                  <a:pt x="2843" y="4359"/>
                </a:lnTo>
                <a:lnTo>
                  <a:pt x="2881" y="4889"/>
                </a:lnTo>
                <a:lnTo>
                  <a:pt x="2893" y="4990"/>
                </a:lnTo>
                <a:lnTo>
                  <a:pt x="2931" y="5066"/>
                </a:lnTo>
                <a:lnTo>
                  <a:pt x="2982" y="5129"/>
                </a:lnTo>
                <a:lnTo>
                  <a:pt x="3032" y="5193"/>
                </a:lnTo>
                <a:lnTo>
                  <a:pt x="3057" y="5208"/>
                </a:lnTo>
                <a:lnTo>
                  <a:pt x="3057" y="5208"/>
                </a:lnTo>
                <a:lnTo>
                  <a:pt x="2994" y="5231"/>
                </a:lnTo>
                <a:lnTo>
                  <a:pt x="2843" y="5294"/>
                </a:lnTo>
                <a:lnTo>
                  <a:pt x="2679" y="5369"/>
                </a:lnTo>
                <a:lnTo>
                  <a:pt x="2620" y="5404"/>
                </a:lnTo>
                <a:lnTo>
                  <a:pt x="2620" y="5404"/>
                </a:lnTo>
                <a:lnTo>
                  <a:pt x="2274" y="4978"/>
                </a:lnTo>
                <a:lnTo>
                  <a:pt x="1895" y="4498"/>
                </a:lnTo>
                <a:lnTo>
                  <a:pt x="1554" y="4005"/>
                </a:lnTo>
                <a:lnTo>
                  <a:pt x="1390" y="3752"/>
                </a:lnTo>
                <a:lnTo>
                  <a:pt x="1226" y="3500"/>
                </a:lnTo>
                <a:lnTo>
                  <a:pt x="1112" y="3348"/>
                </a:lnTo>
                <a:lnTo>
                  <a:pt x="1011" y="3171"/>
                </a:lnTo>
                <a:lnTo>
                  <a:pt x="923" y="2982"/>
                </a:lnTo>
                <a:lnTo>
                  <a:pt x="847" y="2792"/>
                </a:lnTo>
                <a:lnTo>
                  <a:pt x="784" y="2590"/>
                </a:lnTo>
                <a:lnTo>
                  <a:pt x="746" y="2401"/>
                </a:lnTo>
                <a:lnTo>
                  <a:pt x="720" y="2211"/>
                </a:lnTo>
                <a:lnTo>
                  <a:pt x="720" y="2047"/>
                </a:lnTo>
                <a:lnTo>
                  <a:pt x="733" y="1959"/>
                </a:lnTo>
                <a:lnTo>
                  <a:pt x="746" y="1895"/>
                </a:lnTo>
                <a:lnTo>
                  <a:pt x="771" y="1820"/>
                </a:lnTo>
                <a:lnTo>
                  <a:pt x="809" y="1757"/>
                </a:lnTo>
                <a:lnTo>
                  <a:pt x="847" y="1706"/>
                </a:lnTo>
                <a:lnTo>
                  <a:pt x="897" y="1655"/>
                </a:lnTo>
                <a:lnTo>
                  <a:pt x="960" y="1618"/>
                </a:lnTo>
                <a:lnTo>
                  <a:pt x="1024" y="1592"/>
                </a:lnTo>
                <a:lnTo>
                  <a:pt x="1099" y="1580"/>
                </a:lnTo>
                <a:lnTo>
                  <a:pt x="1188" y="1567"/>
                </a:lnTo>
                <a:close/>
                <a:moveTo>
                  <a:pt x="4498" y="759"/>
                </a:moveTo>
                <a:lnTo>
                  <a:pt x="4536" y="784"/>
                </a:lnTo>
                <a:lnTo>
                  <a:pt x="4586" y="809"/>
                </a:lnTo>
                <a:lnTo>
                  <a:pt x="4637" y="847"/>
                </a:lnTo>
                <a:lnTo>
                  <a:pt x="4675" y="898"/>
                </a:lnTo>
                <a:lnTo>
                  <a:pt x="4763" y="1011"/>
                </a:lnTo>
                <a:lnTo>
                  <a:pt x="4839" y="1163"/>
                </a:lnTo>
                <a:lnTo>
                  <a:pt x="4902" y="1327"/>
                </a:lnTo>
                <a:lnTo>
                  <a:pt x="4965" y="1504"/>
                </a:lnTo>
                <a:lnTo>
                  <a:pt x="5066" y="1832"/>
                </a:lnTo>
                <a:lnTo>
                  <a:pt x="5130" y="2085"/>
                </a:lnTo>
                <a:lnTo>
                  <a:pt x="5155" y="2199"/>
                </a:lnTo>
                <a:lnTo>
                  <a:pt x="5155" y="2502"/>
                </a:lnTo>
                <a:lnTo>
                  <a:pt x="5130" y="2792"/>
                </a:lnTo>
                <a:lnTo>
                  <a:pt x="5104" y="3096"/>
                </a:lnTo>
                <a:lnTo>
                  <a:pt x="5066" y="3399"/>
                </a:lnTo>
                <a:lnTo>
                  <a:pt x="5016" y="3715"/>
                </a:lnTo>
                <a:lnTo>
                  <a:pt x="4967" y="4018"/>
                </a:lnTo>
                <a:lnTo>
                  <a:pt x="4940" y="4131"/>
                </a:lnTo>
                <a:lnTo>
                  <a:pt x="4826" y="4662"/>
                </a:lnTo>
                <a:lnTo>
                  <a:pt x="4814" y="4763"/>
                </a:lnTo>
                <a:lnTo>
                  <a:pt x="4826" y="4852"/>
                </a:lnTo>
                <a:lnTo>
                  <a:pt x="4852" y="4927"/>
                </a:lnTo>
                <a:lnTo>
                  <a:pt x="4889" y="4990"/>
                </a:lnTo>
                <a:lnTo>
                  <a:pt x="4940" y="5054"/>
                </a:lnTo>
                <a:lnTo>
                  <a:pt x="5003" y="5092"/>
                </a:lnTo>
                <a:lnTo>
                  <a:pt x="5066" y="5129"/>
                </a:lnTo>
                <a:lnTo>
                  <a:pt x="5142" y="5155"/>
                </a:lnTo>
                <a:lnTo>
                  <a:pt x="5218" y="5167"/>
                </a:lnTo>
                <a:lnTo>
                  <a:pt x="5294" y="5167"/>
                </a:lnTo>
                <a:lnTo>
                  <a:pt x="5370" y="5155"/>
                </a:lnTo>
                <a:lnTo>
                  <a:pt x="5433" y="5117"/>
                </a:lnTo>
                <a:lnTo>
                  <a:pt x="5509" y="5079"/>
                </a:lnTo>
                <a:lnTo>
                  <a:pt x="5559" y="5016"/>
                </a:lnTo>
                <a:lnTo>
                  <a:pt x="5610" y="4940"/>
                </a:lnTo>
                <a:lnTo>
                  <a:pt x="5635" y="4852"/>
                </a:lnTo>
                <a:lnTo>
                  <a:pt x="5761" y="4334"/>
                </a:lnTo>
                <a:lnTo>
                  <a:pt x="5790" y="4175"/>
                </a:lnTo>
                <a:lnTo>
                  <a:pt x="5790" y="4175"/>
                </a:lnTo>
                <a:lnTo>
                  <a:pt x="5862" y="3929"/>
                </a:lnTo>
                <a:lnTo>
                  <a:pt x="5963" y="3626"/>
                </a:lnTo>
                <a:lnTo>
                  <a:pt x="6064" y="3323"/>
                </a:lnTo>
                <a:lnTo>
                  <a:pt x="6191" y="3032"/>
                </a:lnTo>
                <a:lnTo>
                  <a:pt x="6317" y="2742"/>
                </a:lnTo>
                <a:lnTo>
                  <a:pt x="6456" y="2451"/>
                </a:lnTo>
                <a:lnTo>
                  <a:pt x="6519" y="2338"/>
                </a:lnTo>
                <a:lnTo>
                  <a:pt x="6582" y="2211"/>
                </a:lnTo>
                <a:lnTo>
                  <a:pt x="6658" y="2098"/>
                </a:lnTo>
                <a:lnTo>
                  <a:pt x="6734" y="1984"/>
                </a:lnTo>
                <a:lnTo>
                  <a:pt x="6822" y="1870"/>
                </a:lnTo>
                <a:lnTo>
                  <a:pt x="6911" y="1782"/>
                </a:lnTo>
                <a:lnTo>
                  <a:pt x="7012" y="1719"/>
                </a:lnTo>
                <a:lnTo>
                  <a:pt x="7100" y="1668"/>
                </a:lnTo>
                <a:lnTo>
                  <a:pt x="7189" y="1655"/>
                </a:lnTo>
                <a:lnTo>
                  <a:pt x="7227" y="1655"/>
                </a:lnTo>
                <a:lnTo>
                  <a:pt x="7277" y="1668"/>
                </a:lnTo>
                <a:lnTo>
                  <a:pt x="7315" y="1693"/>
                </a:lnTo>
                <a:lnTo>
                  <a:pt x="7353" y="1719"/>
                </a:lnTo>
                <a:lnTo>
                  <a:pt x="7391" y="1757"/>
                </a:lnTo>
                <a:lnTo>
                  <a:pt x="7416" y="1807"/>
                </a:lnTo>
                <a:lnTo>
                  <a:pt x="7479" y="1946"/>
                </a:lnTo>
                <a:lnTo>
                  <a:pt x="7530" y="2136"/>
                </a:lnTo>
                <a:lnTo>
                  <a:pt x="7555" y="2363"/>
                </a:lnTo>
                <a:lnTo>
                  <a:pt x="7568" y="2666"/>
                </a:lnTo>
                <a:lnTo>
                  <a:pt x="7543" y="2818"/>
                </a:lnTo>
                <a:lnTo>
                  <a:pt x="7492" y="2969"/>
                </a:lnTo>
                <a:lnTo>
                  <a:pt x="7441" y="3121"/>
                </a:lnTo>
                <a:lnTo>
                  <a:pt x="7378" y="3272"/>
                </a:lnTo>
                <a:lnTo>
                  <a:pt x="7227" y="3563"/>
                </a:lnTo>
                <a:lnTo>
                  <a:pt x="7062" y="3841"/>
                </a:lnTo>
                <a:lnTo>
                  <a:pt x="6886" y="4157"/>
                </a:lnTo>
                <a:lnTo>
                  <a:pt x="6671" y="4460"/>
                </a:lnTo>
                <a:lnTo>
                  <a:pt x="6456" y="4750"/>
                </a:lnTo>
                <a:lnTo>
                  <a:pt x="6229" y="5041"/>
                </a:lnTo>
                <a:lnTo>
                  <a:pt x="6178" y="5117"/>
                </a:lnTo>
                <a:lnTo>
                  <a:pt x="6140" y="5205"/>
                </a:lnTo>
                <a:lnTo>
                  <a:pt x="6128" y="5281"/>
                </a:lnTo>
                <a:lnTo>
                  <a:pt x="6128" y="5357"/>
                </a:lnTo>
                <a:lnTo>
                  <a:pt x="6153" y="5433"/>
                </a:lnTo>
                <a:lnTo>
                  <a:pt x="6178" y="5496"/>
                </a:lnTo>
                <a:lnTo>
                  <a:pt x="6216" y="5572"/>
                </a:lnTo>
                <a:lnTo>
                  <a:pt x="6267" y="5622"/>
                </a:lnTo>
                <a:lnTo>
                  <a:pt x="6317" y="5673"/>
                </a:lnTo>
                <a:lnTo>
                  <a:pt x="6393" y="5698"/>
                </a:lnTo>
                <a:lnTo>
                  <a:pt x="6456" y="5723"/>
                </a:lnTo>
                <a:lnTo>
                  <a:pt x="6532" y="5736"/>
                </a:lnTo>
                <a:lnTo>
                  <a:pt x="6608" y="5736"/>
                </a:lnTo>
                <a:lnTo>
                  <a:pt x="6683" y="5711"/>
                </a:lnTo>
                <a:lnTo>
                  <a:pt x="6759" y="5673"/>
                </a:lnTo>
                <a:lnTo>
                  <a:pt x="6835" y="5609"/>
                </a:lnTo>
                <a:lnTo>
                  <a:pt x="7265" y="5180"/>
                </a:lnTo>
                <a:lnTo>
                  <a:pt x="7694" y="4776"/>
                </a:lnTo>
                <a:lnTo>
                  <a:pt x="7922" y="4586"/>
                </a:lnTo>
                <a:lnTo>
                  <a:pt x="8149" y="4397"/>
                </a:lnTo>
                <a:lnTo>
                  <a:pt x="8402" y="4207"/>
                </a:lnTo>
                <a:lnTo>
                  <a:pt x="8654" y="4030"/>
                </a:lnTo>
                <a:lnTo>
                  <a:pt x="8831" y="3967"/>
                </a:lnTo>
                <a:lnTo>
                  <a:pt x="8995" y="3904"/>
                </a:lnTo>
                <a:lnTo>
                  <a:pt x="9147" y="3866"/>
                </a:lnTo>
                <a:lnTo>
                  <a:pt x="9286" y="3828"/>
                </a:lnTo>
                <a:lnTo>
                  <a:pt x="9412" y="3803"/>
                </a:lnTo>
                <a:lnTo>
                  <a:pt x="9539" y="3790"/>
                </a:lnTo>
                <a:lnTo>
                  <a:pt x="9640" y="3790"/>
                </a:lnTo>
                <a:lnTo>
                  <a:pt x="9728" y="3803"/>
                </a:lnTo>
                <a:lnTo>
                  <a:pt x="9817" y="3828"/>
                </a:lnTo>
                <a:lnTo>
                  <a:pt x="9892" y="3854"/>
                </a:lnTo>
                <a:lnTo>
                  <a:pt x="9956" y="3879"/>
                </a:lnTo>
                <a:lnTo>
                  <a:pt x="10006" y="3917"/>
                </a:lnTo>
                <a:lnTo>
                  <a:pt x="10044" y="3967"/>
                </a:lnTo>
                <a:lnTo>
                  <a:pt x="10082" y="4018"/>
                </a:lnTo>
                <a:lnTo>
                  <a:pt x="10107" y="4081"/>
                </a:lnTo>
                <a:lnTo>
                  <a:pt x="10132" y="4131"/>
                </a:lnTo>
                <a:lnTo>
                  <a:pt x="10132" y="4207"/>
                </a:lnTo>
                <a:lnTo>
                  <a:pt x="10132" y="4270"/>
                </a:lnTo>
                <a:lnTo>
                  <a:pt x="10120" y="4409"/>
                </a:lnTo>
                <a:lnTo>
                  <a:pt x="10069" y="4561"/>
                </a:lnTo>
                <a:lnTo>
                  <a:pt x="9993" y="4700"/>
                </a:lnTo>
                <a:lnTo>
                  <a:pt x="9905" y="4839"/>
                </a:lnTo>
                <a:lnTo>
                  <a:pt x="9791" y="4965"/>
                </a:lnTo>
                <a:lnTo>
                  <a:pt x="9665" y="5066"/>
                </a:lnTo>
                <a:lnTo>
                  <a:pt x="9513" y="5155"/>
                </a:lnTo>
                <a:lnTo>
                  <a:pt x="9324" y="5268"/>
                </a:lnTo>
                <a:lnTo>
                  <a:pt x="9122" y="5369"/>
                </a:lnTo>
                <a:lnTo>
                  <a:pt x="8920" y="5458"/>
                </a:lnTo>
                <a:lnTo>
                  <a:pt x="8705" y="5546"/>
                </a:lnTo>
                <a:lnTo>
                  <a:pt x="8452" y="5647"/>
                </a:lnTo>
                <a:lnTo>
                  <a:pt x="8187" y="5736"/>
                </a:lnTo>
                <a:lnTo>
                  <a:pt x="7922" y="5824"/>
                </a:lnTo>
                <a:lnTo>
                  <a:pt x="7656" y="5900"/>
                </a:lnTo>
                <a:lnTo>
                  <a:pt x="7126" y="6039"/>
                </a:lnTo>
                <a:lnTo>
                  <a:pt x="6595" y="6153"/>
                </a:lnTo>
                <a:lnTo>
                  <a:pt x="6519" y="6178"/>
                </a:lnTo>
                <a:lnTo>
                  <a:pt x="6431" y="6191"/>
                </a:lnTo>
                <a:lnTo>
                  <a:pt x="6355" y="6228"/>
                </a:lnTo>
                <a:lnTo>
                  <a:pt x="6330" y="6254"/>
                </a:lnTo>
                <a:lnTo>
                  <a:pt x="6325" y="6258"/>
                </a:lnTo>
                <a:lnTo>
                  <a:pt x="6325" y="6258"/>
                </a:lnTo>
                <a:lnTo>
                  <a:pt x="6330" y="6241"/>
                </a:lnTo>
                <a:lnTo>
                  <a:pt x="6342" y="6191"/>
                </a:lnTo>
                <a:lnTo>
                  <a:pt x="6355" y="6140"/>
                </a:lnTo>
                <a:lnTo>
                  <a:pt x="6342" y="6077"/>
                </a:lnTo>
                <a:lnTo>
                  <a:pt x="6330" y="6026"/>
                </a:lnTo>
                <a:lnTo>
                  <a:pt x="6304" y="5976"/>
                </a:lnTo>
                <a:lnTo>
                  <a:pt x="6267" y="5925"/>
                </a:lnTo>
                <a:lnTo>
                  <a:pt x="6216" y="5887"/>
                </a:lnTo>
                <a:lnTo>
                  <a:pt x="5850" y="5660"/>
                </a:lnTo>
                <a:lnTo>
                  <a:pt x="5660" y="5559"/>
                </a:lnTo>
                <a:lnTo>
                  <a:pt x="5483" y="5458"/>
                </a:lnTo>
                <a:lnTo>
                  <a:pt x="5294" y="5369"/>
                </a:lnTo>
                <a:lnTo>
                  <a:pt x="5117" y="5294"/>
                </a:lnTo>
                <a:lnTo>
                  <a:pt x="4927" y="5231"/>
                </a:lnTo>
                <a:lnTo>
                  <a:pt x="4738" y="5167"/>
                </a:lnTo>
                <a:lnTo>
                  <a:pt x="4548" y="5129"/>
                </a:lnTo>
                <a:lnTo>
                  <a:pt x="4359" y="5092"/>
                </a:lnTo>
                <a:lnTo>
                  <a:pt x="4157" y="5066"/>
                </a:lnTo>
                <a:lnTo>
                  <a:pt x="3967" y="5066"/>
                </a:lnTo>
                <a:lnTo>
                  <a:pt x="3765" y="5079"/>
                </a:lnTo>
                <a:lnTo>
                  <a:pt x="3674" y="5084"/>
                </a:lnTo>
                <a:lnTo>
                  <a:pt x="3674" y="5084"/>
                </a:lnTo>
                <a:lnTo>
                  <a:pt x="3702" y="5028"/>
                </a:lnTo>
                <a:lnTo>
                  <a:pt x="3715" y="4953"/>
                </a:lnTo>
                <a:lnTo>
                  <a:pt x="3727" y="4852"/>
                </a:lnTo>
                <a:lnTo>
                  <a:pt x="3689" y="4391"/>
                </a:lnTo>
                <a:lnTo>
                  <a:pt x="3677" y="3942"/>
                </a:lnTo>
                <a:lnTo>
                  <a:pt x="3664" y="3475"/>
                </a:lnTo>
                <a:lnTo>
                  <a:pt x="3689" y="3007"/>
                </a:lnTo>
                <a:lnTo>
                  <a:pt x="3727" y="2540"/>
                </a:lnTo>
                <a:lnTo>
                  <a:pt x="3765" y="2312"/>
                </a:lnTo>
                <a:lnTo>
                  <a:pt x="3803" y="2085"/>
                </a:lnTo>
                <a:lnTo>
                  <a:pt x="3854" y="1870"/>
                </a:lnTo>
                <a:lnTo>
                  <a:pt x="3917" y="1643"/>
                </a:lnTo>
                <a:lnTo>
                  <a:pt x="3980" y="1428"/>
                </a:lnTo>
                <a:lnTo>
                  <a:pt x="4068" y="1213"/>
                </a:lnTo>
                <a:lnTo>
                  <a:pt x="4119" y="1100"/>
                </a:lnTo>
                <a:lnTo>
                  <a:pt x="4182" y="986"/>
                </a:lnTo>
                <a:lnTo>
                  <a:pt x="4233" y="910"/>
                </a:lnTo>
                <a:lnTo>
                  <a:pt x="4283" y="847"/>
                </a:lnTo>
                <a:lnTo>
                  <a:pt x="4346" y="796"/>
                </a:lnTo>
                <a:lnTo>
                  <a:pt x="4397" y="771"/>
                </a:lnTo>
                <a:lnTo>
                  <a:pt x="4447" y="759"/>
                </a:lnTo>
                <a:close/>
                <a:moveTo>
                  <a:pt x="4182" y="5711"/>
                </a:moveTo>
                <a:lnTo>
                  <a:pt x="4346" y="5736"/>
                </a:lnTo>
                <a:lnTo>
                  <a:pt x="4523" y="5761"/>
                </a:lnTo>
                <a:lnTo>
                  <a:pt x="4687" y="5812"/>
                </a:lnTo>
                <a:lnTo>
                  <a:pt x="4852" y="5862"/>
                </a:lnTo>
                <a:lnTo>
                  <a:pt x="5016" y="5925"/>
                </a:lnTo>
                <a:lnTo>
                  <a:pt x="5332" y="6077"/>
                </a:lnTo>
                <a:lnTo>
                  <a:pt x="5647" y="6228"/>
                </a:lnTo>
                <a:lnTo>
                  <a:pt x="5938" y="6405"/>
                </a:lnTo>
                <a:lnTo>
                  <a:pt x="5989" y="6431"/>
                </a:lnTo>
                <a:lnTo>
                  <a:pt x="6052" y="6443"/>
                </a:lnTo>
                <a:lnTo>
                  <a:pt x="6102" y="6443"/>
                </a:lnTo>
                <a:lnTo>
                  <a:pt x="6165" y="6431"/>
                </a:lnTo>
                <a:lnTo>
                  <a:pt x="6186" y="6424"/>
                </a:lnTo>
                <a:lnTo>
                  <a:pt x="6186" y="6424"/>
                </a:lnTo>
                <a:lnTo>
                  <a:pt x="6077" y="6557"/>
                </a:lnTo>
                <a:lnTo>
                  <a:pt x="5963" y="6671"/>
                </a:lnTo>
                <a:lnTo>
                  <a:pt x="5837" y="6772"/>
                </a:lnTo>
                <a:lnTo>
                  <a:pt x="5711" y="6873"/>
                </a:lnTo>
                <a:lnTo>
                  <a:pt x="5572" y="6949"/>
                </a:lnTo>
                <a:lnTo>
                  <a:pt x="5433" y="7024"/>
                </a:lnTo>
                <a:lnTo>
                  <a:pt x="5294" y="7088"/>
                </a:lnTo>
                <a:lnTo>
                  <a:pt x="5155" y="7125"/>
                </a:lnTo>
                <a:lnTo>
                  <a:pt x="5003" y="7163"/>
                </a:lnTo>
                <a:lnTo>
                  <a:pt x="4852" y="7189"/>
                </a:lnTo>
                <a:lnTo>
                  <a:pt x="4687" y="7201"/>
                </a:lnTo>
                <a:lnTo>
                  <a:pt x="4536" y="7214"/>
                </a:lnTo>
                <a:lnTo>
                  <a:pt x="4371" y="7201"/>
                </a:lnTo>
                <a:lnTo>
                  <a:pt x="4195" y="7189"/>
                </a:lnTo>
                <a:lnTo>
                  <a:pt x="4018" y="7151"/>
                </a:lnTo>
                <a:lnTo>
                  <a:pt x="3765" y="7100"/>
                </a:lnTo>
                <a:lnTo>
                  <a:pt x="3550" y="7024"/>
                </a:lnTo>
                <a:lnTo>
                  <a:pt x="3361" y="6949"/>
                </a:lnTo>
                <a:lnTo>
                  <a:pt x="3209" y="6873"/>
                </a:lnTo>
                <a:lnTo>
                  <a:pt x="3083" y="6784"/>
                </a:lnTo>
                <a:lnTo>
                  <a:pt x="2994" y="6683"/>
                </a:lnTo>
                <a:lnTo>
                  <a:pt x="2931" y="6595"/>
                </a:lnTo>
                <a:lnTo>
                  <a:pt x="2893" y="6494"/>
                </a:lnTo>
                <a:lnTo>
                  <a:pt x="2881" y="6393"/>
                </a:lnTo>
                <a:lnTo>
                  <a:pt x="2881" y="6304"/>
                </a:lnTo>
                <a:lnTo>
                  <a:pt x="2919" y="6216"/>
                </a:lnTo>
                <a:lnTo>
                  <a:pt x="2969" y="6127"/>
                </a:lnTo>
                <a:lnTo>
                  <a:pt x="3032" y="6039"/>
                </a:lnTo>
                <a:lnTo>
                  <a:pt x="3121" y="5963"/>
                </a:lnTo>
                <a:lnTo>
                  <a:pt x="3222" y="5900"/>
                </a:lnTo>
                <a:lnTo>
                  <a:pt x="3336" y="5837"/>
                </a:lnTo>
                <a:lnTo>
                  <a:pt x="3500" y="5786"/>
                </a:lnTo>
                <a:lnTo>
                  <a:pt x="3677" y="5736"/>
                </a:lnTo>
                <a:lnTo>
                  <a:pt x="3841" y="5711"/>
                </a:lnTo>
                <a:close/>
                <a:moveTo>
                  <a:pt x="4599" y="1"/>
                </a:moveTo>
                <a:lnTo>
                  <a:pt x="4409" y="13"/>
                </a:lnTo>
                <a:lnTo>
                  <a:pt x="4245" y="38"/>
                </a:lnTo>
                <a:lnTo>
                  <a:pt x="4081" y="89"/>
                </a:lnTo>
                <a:lnTo>
                  <a:pt x="3929" y="165"/>
                </a:lnTo>
                <a:lnTo>
                  <a:pt x="3790" y="241"/>
                </a:lnTo>
                <a:lnTo>
                  <a:pt x="3677" y="342"/>
                </a:lnTo>
                <a:lnTo>
                  <a:pt x="3550" y="455"/>
                </a:lnTo>
                <a:lnTo>
                  <a:pt x="3449" y="582"/>
                </a:lnTo>
                <a:lnTo>
                  <a:pt x="3361" y="721"/>
                </a:lnTo>
                <a:lnTo>
                  <a:pt x="3272" y="872"/>
                </a:lnTo>
                <a:lnTo>
                  <a:pt x="3197" y="1024"/>
                </a:lnTo>
                <a:lnTo>
                  <a:pt x="3133" y="1201"/>
                </a:lnTo>
                <a:lnTo>
                  <a:pt x="3070" y="1378"/>
                </a:lnTo>
                <a:lnTo>
                  <a:pt x="3020" y="1554"/>
                </a:lnTo>
                <a:lnTo>
                  <a:pt x="2969" y="1744"/>
                </a:lnTo>
                <a:lnTo>
                  <a:pt x="2965" y="1766"/>
                </a:lnTo>
                <a:lnTo>
                  <a:pt x="2965" y="1766"/>
                </a:lnTo>
                <a:lnTo>
                  <a:pt x="2944" y="1731"/>
                </a:lnTo>
                <a:lnTo>
                  <a:pt x="2855" y="1592"/>
                </a:lnTo>
                <a:lnTo>
                  <a:pt x="2754" y="1479"/>
                </a:lnTo>
                <a:lnTo>
                  <a:pt x="2653" y="1365"/>
                </a:lnTo>
                <a:lnTo>
                  <a:pt x="2552" y="1251"/>
                </a:lnTo>
                <a:lnTo>
                  <a:pt x="2439" y="1163"/>
                </a:lnTo>
                <a:lnTo>
                  <a:pt x="2312" y="1074"/>
                </a:lnTo>
                <a:lnTo>
                  <a:pt x="2186" y="999"/>
                </a:lnTo>
                <a:lnTo>
                  <a:pt x="2047" y="923"/>
                </a:lnTo>
                <a:lnTo>
                  <a:pt x="1895" y="872"/>
                </a:lnTo>
                <a:lnTo>
                  <a:pt x="1744" y="822"/>
                </a:lnTo>
                <a:lnTo>
                  <a:pt x="1579" y="796"/>
                </a:lnTo>
                <a:lnTo>
                  <a:pt x="1415" y="771"/>
                </a:lnTo>
                <a:lnTo>
                  <a:pt x="1276" y="771"/>
                </a:lnTo>
                <a:lnTo>
                  <a:pt x="1137" y="784"/>
                </a:lnTo>
                <a:lnTo>
                  <a:pt x="998" y="822"/>
                </a:lnTo>
                <a:lnTo>
                  <a:pt x="872" y="860"/>
                </a:lnTo>
                <a:lnTo>
                  <a:pt x="746" y="923"/>
                </a:lnTo>
                <a:lnTo>
                  <a:pt x="632" y="986"/>
                </a:lnTo>
                <a:lnTo>
                  <a:pt x="518" y="1074"/>
                </a:lnTo>
                <a:lnTo>
                  <a:pt x="417" y="1163"/>
                </a:lnTo>
                <a:lnTo>
                  <a:pt x="316" y="1264"/>
                </a:lnTo>
                <a:lnTo>
                  <a:pt x="240" y="1378"/>
                </a:lnTo>
                <a:lnTo>
                  <a:pt x="164" y="1491"/>
                </a:lnTo>
                <a:lnTo>
                  <a:pt x="101" y="1618"/>
                </a:lnTo>
                <a:lnTo>
                  <a:pt x="51" y="1744"/>
                </a:lnTo>
                <a:lnTo>
                  <a:pt x="13" y="1870"/>
                </a:lnTo>
                <a:lnTo>
                  <a:pt x="0" y="2009"/>
                </a:lnTo>
                <a:lnTo>
                  <a:pt x="0" y="2148"/>
                </a:lnTo>
                <a:lnTo>
                  <a:pt x="13" y="2426"/>
                </a:lnTo>
                <a:lnTo>
                  <a:pt x="63" y="2691"/>
                </a:lnTo>
                <a:lnTo>
                  <a:pt x="114" y="2969"/>
                </a:lnTo>
                <a:lnTo>
                  <a:pt x="190" y="3235"/>
                </a:lnTo>
                <a:lnTo>
                  <a:pt x="291" y="3487"/>
                </a:lnTo>
                <a:lnTo>
                  <a:pt x="405" y="3740"/>
                </a:lnTo>
                <a:lnTo>
                  <a:pt x="531" y="3980"/>
                </a:lnTo>
                <a:lnTo>
                  <a:pt x="657" y="4220"/>
                </a:lnTo>
                <a:lnTo>
                  <a:pt x="809" y="4460"/>
                </a:lnTo>
                <a:lnTo>
                  <a:pt x="973" y="4687"/>
                </a:lnTo>
                <a:lnTo>
                  <a:pt x="1137" y="4915"/>
                </a:lnTo>
                <a:lnTo>
                  <a:pt x="1314" y="5129"/>
                </a:lnTo>
                <a:lnTo>
                  <a:pt x="1491" y="5332"/>
                </a:lnTo>
                <a:lnTo>
                  <a:pt x="1681" y="5546"/>
                </a:lnTo>
                <a:lnTo>
                  <a:pt x="2072" y="5938"/>
                </a:lnTo>
                <a:lnTo>
                  <a:pt x="2123" y="5976"/>
                </a:lnTo>
                <a:lnTo>
                  <a:pt x="2186" y="6014"/>
                </a:lnTo>
                <a:lnTo>
                  <a:pt x="2254" y="6025"/>
                </a:lnTo>
                <a:lnTo>
                  <a:pt x="2254" y="6025"/>
                </a:lnTo>
                <a:lnTo>
                  <a:pt x="2287" y="6191"/>
                </a:lnTo>
                <a:lnTo>
                  <a:pt x="2350" y="6380"/>
                </a:lnTo>
                <a:lnTo>
                  <a:pt x="2413" y="6557"/>
                </a:lnTo>
                <a:lnTo>
                  <a:pt x="2502" y="6721"/>
                </a:lnTo>
                <a:lnTo>
                  <a:pt x="2590" y="6873"/>
                </a:lnTo>
                <a:lnTo>
                  <a:pt x="2679" y="7012"/>
                </a:lnTo>
                <a:lnTo>
                  <a:pt x="2792" y="7138"/>
                </a:lnTo>
                <a:lnTo>
                  <a:pt x="2906" y="7264"/>
                </a:lnTo>
                <a:lnTo>
                  <a:pt x="3020" y="7378"/>
                </a:lnTo>
                <a:lnTo>
                  <a:pt x="3146" y="7479"/>
                </a:lnTo>
                <a:lnTo>
                  <a:pt x="3285" y="7568"/>
                </a:lnTo>
                <a:lnTo>
                  <a:pt x="3424" y="7643"/>
                </a:lnTo>
                <a:lnTo>
                  <a:pt x="3576" y="7719"/>
                </a:lnTo>
                <a:lnTo>
                  <a:pt x="3727" y="7770"/>
                </a:lnTo>
                <a:lnTo>
                  <a:pt x="3879" y="7820"/>
                </a:lnTo>
                <a:lnTo>
                  <a:pt x="4030" y="7858"/>
                </a:lnTo>
                <a:lnTo>
                  <a:pt x="4195" y="7883"/>
                </a:lnTo>
                <a:lnTo>
                  <a:pt x="4359" y="7909"/>
                </a:lnTo>
                <a:lnTo>
                  <a:pt x="4687" y="7909"/>
                </a:lnTo>
                <a:lnTo>
                  <a:pt x="4864" y="7896"/>
                </a:lnTo>
                <a:lnTo>
                  <a:pt x="5028" y="7871"/>
                </a:lnTo>
                <a:lnTo>
                  <a:pt x="5193" y="7845"/>
                </a:lnTo>
                <a:lnTo>
                  <a:pt x="5370" y="7795"/>
                </a:lnTo>
                <a:lnTo>
                  <a:pt x="5534" y="7744"/>
                </a:lnTo>
                <a:lnTo>
                  <a:pt x="5698" y="7681"/>
                </a:lnTo>
                <a:lnTo>
                  <a:pt x="5850" y="7605"/>
                </a:lnTo>
                <a:lnTo>
                  <a:pt x="6014" y="7530"/>
                </a:lnTo>
                <a:lnTo>
                  <a:pt x="6165" y="7441"/>
                </a:lnTo>
                <a:lnTo>
                  <a:pt x="6317" y="7328"/>
                </a:lnTo>
                <a:lnTo>
                  <a:pt x="6469" y="7226"/>
                </a:lnTo>
                <a:lnTo>
                  <a:pt x="6608" y="7100"/>
                </a:lnTo>
                <a:lnTo>
                  <a:pt x="6709" y="7024"/>
                </a:lnTo>
                <a:lnTo>
                  <a:pt x="6810" y="6949"/>
                </a:lnTo>
                <a:lnTo>
                  <a:pt x="6923" y="6873"/>
                </a:lnTo>
                <a:lnTo>
                  <a:pt x="7050" y="6810"/>
                </a:lnTo>
                <a:lnTo>
                  <a:pt x="7315" y="6709"/>
                </a:lnTo>
                <a:lnTo>
                  <a:pt x="7618" y="6607"/>
                </a:lnTo>
                <a:lnTo>
                  <a:pt x="7934" y="6519"/>
                </a:lnTo>
                <a:lnTo>
                  <a:pt x="8250" y="6443"/>
                </a:lnTo>
                <a:lnTo>
                  <a:pt x="8920" y="6279"/>
                </a:lnTo>
                <a:lnTo>
                  <a:pt x="9248" y="6178"/>
                </a:lnTo>
                <a:lnTo>
                  <a:pt x="9564" y="6064"/>
                </a:lnTo>
                <a:lnTo>
                  <a:pt x="9854" y="5938"/>
                </a:lnTo>
                <a:lnTo>
                  <a:pt x="9993" y="5862"/>
                </a:lnTo>
                <a:lnTo>
                  <a:pt x="10120" y="5786"/>
                </a:lnTo>
                <a:lnTo>
                  <a:pt x="10246" y="5698"/>
                </a:lnTo>
                <a:lnTo>
                  <a:pt x="10372" y="5609"/>
                </a:lnTo>
                <a:lnTo>
                  <a:pt x="10474" y="5508"/>
                </a:lnTo>
                <a:lnTo>
                  <a:pt x="10575" y="5395"/>
                </a:lnTo>
                <a:lnTo>
                  <a:pt x="10663" y="5268"/>
                </a:lnTo>
                <a:lnTo>
                  <a:pt x="10739" y="5142"/>
                </a:lnTo>
                <a:lnTo>
                  <a:pt x="10802" y="4990"/>
                </a:lnTo>
                <a:lnTo>
                  <a:pt x="10853" y="4839"/>
                </a:lnTo>
                <a:lnTo>
                  <a:pt x="10878" y="4713"/>
                </a:lnTo>
                <a:lnTo>
                  <a:pt x="10890" y="4574"/>
                </a:lnTo>
                <a:lnTo>
                  <a:pt x="10890" y="4435"/>
                </a:lnTo>
                <a:lnTo>
                  <a:pt x="10878" y="4296"/>
                </a:lnTo>
                <a:lnTo>
                  <a:pt x="10853" y="4157"/>
                </a:lnTo>
                <a:lnTo>
                  <a:pt x="10815" y="4018"/>
                </a:lnTo>
                <a:lnTo>
                  <a:pt x="10764" y="3879"/>
                </a:lnTo>
                <a:lnTo>
                  <a:pt x="10701" y="3740"/>
                </a:lnTo>
                <a:lnTo>
                  <a:pt x="10625" y="3614"/>
                </a:lnTo>
                <a:lnTo>
                  <a:pt x="10549" y="3487"/>
                </a:lnTo>
                <a:lnTo>
                  <a:pt x="10448" y="3374"/>
                </a:lnTo>
                <a:lnTo>
                  <a:pt x="10347" y="3285"/>
                </a:lnTo>
                <a:lnTo>
                  <a:pt x="10233" y="3197"/>
                </a:lnTo>
                <a:lnTo>
                  <a:pt x="10107" y="3133"/>
                </a:lnTo>
                <a:lnTo>
                  <a:pt x="9981" y="3083"/>
                </a:lnTo>
                <a:lnTo>
                  <a:pt x="9842" y="3045"/>
                </a:lnTo>
                <a:lnTo>
                  <a:pt x="9703" y="3032"/>
                </a:lnTo>
                <a:lnTo>
                  <a:pt x="9299" y="3032"/>
                </a:lnTo>
                <a:lnTo>
                  <a:pt x="9033" y="3070"/>
                </a:lnTo>
                <a:lnTo>
                  <a:pt x="8781" y="3133"/>
                </a:lnTo>
                <a:lnTo>
                  <a:pt x="8541" y="3222"/>
                </a:lnTo>
                <a:lnTo>
                  <a:pt x="8301" y="3323"/>
                </a:lnTo>
                <a:lnTo>
                  <a:pt x="8220" y="3365"/>
                </a:lnTo>
                <a:lnTo>
                  <a:pt x="8220" y="3365"/>
                </a:lnTo>
                <a:lnTo>
                  <a:pt x="8250" y="3298"/>
                </a:lnTo>
                <a:lnTo>
                  <a:pt x="8313" y="3121"/>
                </a:lnTo>
                <a:lnTo>
                  <a:pt x="8364" y="2957"/>
                </a:lnTo>
                <a:lnTo>
                  <a:pt x="8414" y="2780"/>
                </a:lnTo>
                <a:lnTo>
                  <a:pt x="8440" y="2616"/>
                </a:lnTo>
                <a:lnTo>
                  <a:pt x="8465" y="2451"/>
                </a:lnTo>
                <a:lnTo>
                  <a:pt x="8477" y="2300"/>
                </a:lnTo>
                <a:lnTo>
                  <a:pt x="8465" y="2136"/>
                </a:lnTo>
                <a:lnTo>
                  <a:pt x="8452" y="1997"/>
                </a:lnTo>
                <a:lnTo>
                  <a:pt x="8414" y="1845"/>
                </a:lnTo>
                <a:lnTo>
                  <a:pt x="8364" y="1719"/>
                </a:lnTo>
                <a:lnTo>
                  <a:pt x="8288" y="1592"/>
                </a:lnTo>
                <a:lnTo>
                  <a:pt x="8199" y="1479"/>
                </a:lnTo>
                <a:lnTo>
                  <a:pt x="8086" y="1365"/>
                </a:lnTo>
                <a:lnTo>
                  <a:pt x="7959" y="1264"/>
                </a:lnTo>
                <a:lnTo>
                  <a:pt x="7808" y="1188"/>
                </a:lnTo>
                <a:lnTo>
                  <a:pt x="7631" y="1112"/>
                </a:lnTo>
                <a:lnTo>
                  <a:pt x="7467" y="1062"/>
                </a:lnTo>
                <a:lnTo>
                  <a:pt x="7302" y="1024"/>
                </a:lnTo>
                <a:lnTo>
                  <a:pt x="7138" y="1011"/>
                </a:lnTo>
                <a:lnTo>
                  <a:pt x="6999" y="1024"/>
                </a:lnTo>
                <a:lnTo>
                  <a:pt x="6848" y="1036"/>
                </a:lnTo>
                <a:lnTo>
                  <a:pt x="6709" y="1087"/>
                </a:lnTo>
                <a:lnTo>
                  <a:pt x="6582" y="1138"/>
                </a:lnTo>
                <a:lnTo>
                  <a:pt x="6456" y="1213"/>
                </a:lnTo>
                <a:lnTo>
                  <a:pt x="6330" y="1289"/>
                </a:lnTo>
                <a:lnTo>
                  <a:pt x="6216" y="1390"/>
                </a:lnTo>
                <a:lnTo>
                  <a:pt x="6102" y="1491"/>
                </a:lnTo>
                <a:lnTo>
                  <a:pt x="6001" y="1618"/>
                </a:lnTo>
                <a:lnTo>
                  <a:pt x="5978" y="1647"/>
                </a:lnTo>
                <a:lnTo>
                  <a:pt x="5978" y="1647"/>
                </a:lnTo>
                <a:lnTo>
                  <a:pt x="5976" y="1618"/>
                </a:lnTo>
                <a:lnTo>
                  <a:pt x="5951" y="1428"/>
                </a:lnTo>
                <a:lnTo>
                  <a:pt x="5913" y="1239"/>
                </a:lnTo>
                <a:lnTo>
                  <a:pt x="5875" y="1062"/>
                </a:lnTo>
                <a:lnTo>
                  <a:pt x="5812" y="898"/>
                </a:lnTo>
                <a:lnTo>
                  <a:pt x="5749" y="746"/>
                </a:lnTo>
                <a:lnTo>
                  <a:pt x="5673" y="607"/>
                </a:lnTo>
                <a:lnTo>
                  <a:pt x="5584" y="468"/>
                </a:lnTo>
                <a:lnTo>
                  <a:pt x="5483" y="354"/>
                </a:lnTo>
                <a:lnTo>
                  <a:pt x="5382" y="253"/>
                </a:lnTo>
                <a:lnTo>
                  <a:pt x="5256" y="165"/>
                </a:lnTo>
                <a:lnTo>
                  <a:pt x="5104" y="89"/>
                </a:lnTo>
                <a:lnTo>
                  <a:pt x="4953" y="38"/>
                </a:lnTo>
                <a:lnTo>
                  <a:pt x="4788" y="13"/>
                </a:lnTo>
                <a:lnTo>
                  <a:pt x="4599" y="1"/>
                </a:lnTo>
                <a:close/>
              </a:path>
            </a:pathLst>
          </a:custGeom>
          <a:solidFill>
            <a:srgbClr val="3021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Titolo 2">
            <a:extLst>
              <a:ext uri="{FF2B5EF4-FFF2-40B4-BE49-F238E27FC236}">
                <a16:creationId xmlns:a16="http://schemas.microsoft.com/office/drawing/2014/main" id="{C16F11E6-17FA-B5C1-2BD4-E7B1B5CF1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60"/>
            <a:ext cx="9144000" cy="790303"/>
          </a:xfrm>
        </p:spPr>
        <p:txBody>
          <a:bodyPr/>
          <a:lstStyle/>
          <a:p>
            <a:r>
              <a:rPr lang="it-IT" sz="4000" dirty="0"/>
              <a:t>Pagina con i punti preferiti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0C9D82A0-9DFB-128E-D6B0-FA05B28B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618" y="1257300"/>
            <a:ext cx="5188763" cy="3105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olo 2">
            <a:extLst>
              <a:ext uri="{FF2B5EF4-FFF2-40B4-BE49-F238E27FC236}">
                <a16:creationId xmlns:a16="http://schemas.microsoft.com/office/drawing/2014/main" id="{579225B1-FEB4-360F-4F4E-661F8F188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60"/>
            <a:ext cx="9144000" cy="790303"/>
          </a:xfrm>
        </p:spPr>
        <p:txBody>
          <a:bodyPr/>
          <a:lstStyle/>
          <a:p>
            <a:r>
              <a:rPr lang="it-IT" sz="4000" dirty="0"/>
              <a:t>Aggiunta informazioni</a:t>
            </a:r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A10B28FD-652C-B29D-A8D6-5660CEEE66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0231" y="1259972"/>
            <a:ext cx="5403538" cy="32272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>
            <a:spLocks noGrp="1"/>
          </p:cNvSpPr>
          <p:nvPr>
            <p:ph type="title" idx="2"/>
          </p:nvPr>
        </p:nvSpPr>
        <p:spPr>
          <a:xfrm>
            <a:off x="3533504" y="1691639"/>
            <a:ext cx="5523946" cy="19414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Grazie per </a:t>
            </a:r>
            <a:br>
              <a:rPr lang="en" sz="6000" dirty="0"/>
            </a:br>
            <a:r>
              <a:rPr lang="en" sz="6000" dirty="0"/>
              <a:t>l’attenzione</a:t>
            </a:r>
            <a:endParaRPr sz="6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imalist Aesthetic Slideshow by Slidesgo">
  <a:themeElements>
    <a:clrScheme name="Simple Light">
      <a:dk1>
        <a:srgbClr val="6D5B57"/>
      </a:dk1>
      <a:lt1>
        <a:srgbClr val="F2E1D8"/>
      </a:lt1>
      <a:dk2>
        <a:srgbClr val="595959"/>
      </a:dk2>
      <a:lt2>
        <a:srgbClr val="B08980"/>
      </a:lt2>
      <a:accent1>
        <a:srgbClr val="6D5B57"/>
      </a:accent1>
      <a:accent2>
        <a:srgbClr val="F2E1D8"/>
      </a:accent2>
      <a:accent3>
        <a:srgbClr val="595959"/>
      </a:accent3>
      <a:accent4>
        <a:srgbClr val="B08980"/>
      </a:accent4>
      <a:accent5>
        <a:srgbClr val="F2E1D8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197</Words>
  <Application>Microsoft Office PowerPoint</Application>
  <PresentationFormat>Presentazione su schermo (16:9)</PresentationFormat>
  <Paragraphs>26</Paragraphs>
  <Slides>9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5" baseType="lpstr">
      <vt:lpstr>Bebas Neue</vt:lpstr>
      <vt:lpstr>Poiret One</vt:lpstr>
      <vt:lpstr>Oxygen Light</vt:lpstr>
      <vt:lpstr>Arial</vt:lpstr>
      <vt:lpstr>Oxygen</vt:lpstr>
      <vt:lpstr>Minimalist Aesthetic Slideshow by Slidesgo</vt:lpstr>
      <vt:lpstr>PROGETTAZIONE E SVILUPPO DI UNA WEB APP  PER LA FRUIZIONE DEI  PERCORSI ESCURSIONISTICI DELLA REGIONE EMILIA -ROMAGNA</vt:lpstr>
      <vt:lpstr>Scopo dell’applicazione</vt:lpstr>
      <vt:lpstr>Linguaggi usati</vt:lpstr>
      <vt:lpstr>Struttura del database</vt:lpstr>
      <vt:lpstr>Pagina principale</vt:lpstr>
      <vt:lpstr>Informazioni punti di interesse</vt:lpstr>
      <vt:lpstr>Pagina con i punti preferiti</vt:lpstr>
      <vt:lpstr>Aggiunta informazioni</vt:lpstr>
      <vt:lpstr>Grazie per 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PROGETTAZIONE E SVILUPPO DI UNA WEB APP  PER LA FRUIZIONE DEI  PERCORSI ESCURSIONISTICI DELLA REGIONE EMILIA -ROMAGNA</dc:title>
  <cp:lastModifiedBy>Samuele De Tuglie - samuele.detuglie@studio.unibo.it</cp:lastModifiedBy>
  <cp:revision>12</cp:revision>
  <cp:lastPrinted>2023-09-28T16:49:37Z</cp:lastPrinted>
  <dcterms:modified xsi:type="dcterms:W3CDTF">2023-09-29T11:43:30Z</dcterms:modified>
</cp:coreProperties>
</file>